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 marR="0" algn="l" rtl="0">
      <a:lnSpc>
        <a:spcPct val="100000"/>
      </a:lnSpc>
      <a:spcBef>
        <a:spcPts val="0"/>
      </a:spcBef>
      <a:spcAft>
        <a:spcPts val="0"/>
      </a:spcAft>
    </a:defPPr>
    <a:lvl1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marR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 baseline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90651C3A-4460-11DB-9652-00E08161165F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42" d="100"/>
          <a:sy n="42" d="100"/>
        </p:scale>
        <p:origin x="132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3" name="Shape 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84395242"/>
      </p:ext>
    </p:extLst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84" name="Shape 84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12815256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Shape 8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90" name="Shape 90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234188935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96" name="Shape 96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270176159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Shape 10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02" name="Shape 10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21319393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Shape 108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09" name="Shape 109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314354813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Shape 11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ctr" anchorCtr="0">
            <a:noAutofit/>
          </a:bodyPr>
          <a:lstStyle/>
          <a:p>
            <a:pPr>
              <a:spcBef>
                <a:spcPts val="0"/>
              </a:spcBef>
              <a:buNone/>
            </a:pPr>
            <a:endParaRPr/>
          </a:p>
        </p:txBody>
      </p:sp>
      <p:sp>
        <p:nvSpPr>
          <p:cNvPr id="115" name="Shape 115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</p:spTree>
    <p:extLst>
      <p:ext uri="{BB962C8B-B14F-4D97-AF65-F5344CB8AC3E}">
        <p14:creationId xmlns:p14="http://schemas.microsoft.com/office/powerpoint/2010/main" val="35114549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 txBox="1">
            <a:spLocks noGrp="1"/>
          </p:cNvSpPr>
          <p:nvPr>
            <p:ph type="ctrTitle"/>
          </p:nvPr>
        </p:nvSpPr>
        <p:spPr>
          <a:xfrm>
            <a:off x="685800" y="2130425"/>
            <a:ext cx="7772400" cy="14700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marL="0" marR="0" indent="0" algn="l" rtl="0">
              <a:spcBef>
                <a:spcPts val="0"/>
              </a:spcBef>
              <a:defRPr/>
            </a:lvl2pPr>
            <a:lvl3pPr marL="0" marR="0" indent="0" algn="l" rtl="0">
              <a:spcBef>
                <a:spcPts val="0"/>
              </a:spcBef>
              <a:defRPr/>
            </a:lvl3pPr>
            <a:lvl4pPr marL="0" marR="0" indent="0" algn="l" rtl="0">
              <a:spcBef>
                <a:spcPts val="0"/>
              </a:spcBef>
              <a:defRPr/>
            </a:lvl4pPr>
            <a:lvl5pPr marL="0" marR="0" indent="0" algn="l" rtl="0">
              <a:spcBef>
                <a:spcPts val="0"/>
              </a:spcBef>
              <a:defRPr/>
            </a:lvl5pPr>
            <a:lvl6pPr marL="0" marR="0" indent="0" algn="l" rtl="0">
              <a:spcBef>
                <a:spcPts val="0"/>
              </a:spcBef>
              <a:defRPr/>
            </a:lvl6pPr>
            <a:lvl7pPr marL="0" marR="0" indent="0" algn="l" rtl="0">
              <a:spcBef>
                <a:spcPts val="0"/>
              </a:spcBef>
              <a:defRPr/>
            </a:lvl7pPr>
            <a:lvl8pPr marL="0" marR="0" indent="0" algn="l" rtl="0">
              <a:spcBef>
                <a:spcPts val="0"/>
              </a:spcBef>
              <a:defRPr/>
            </a:lvl8pPr>
            <a:lvl9pPr marL="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2" name="Shape 12"/>
          <p:cNvSpPr txBox="1">
            <a:spLocks noGrp="1"/>
          </p:cNvSpPr>
          <p:nvPr>
            <p:ph type="subTitle" idx="1"/>
          </p:nvPr>
        </p:nvSpPr>
        <p:spPr>
          <a:xfrm>
            <a:off x="1371600" y="3886200"/>
            <a:ext cx="6400799" cy="1752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indent="0" algn="ctr" rtl="0">
              <a:spcBef>
                <a:spcPts val="640"/>
              </a:spcBef>
              <a:buClr>
                <a:srgbClr val="888888"/>
              </a:buClr>
              <a:buFont typeface="Arial"/>
              <a:buNone/>
              <a:defRPr/>
            </a:lvl1pPr>
            <a:lvl2pPr marL="457200" marR="0" indent="0" algn="ctr" rtl="0">
              <a:spcBef>
                <a:spcPts val="560"/>
              </a:spcBef>
              <a:buClr>
                <a:srgbClr val="888888"/>
              </a:buClr>
              <a:buFont typeface="Arial"/>
              <a:buNone/>
              <a:defRPr/>
            </a:lvl2pPr>
            <a:lvl3pPr marL="914400" marR="0" indent="0" algn="ctr" rtl="0">
              <a:spcBef>
                <a:spcPts val="480"/>
              </a:spcBef>
              <a:buClr>
                <a:srgbClr val="888888"/>
              </a:buClr>
              <a:buFont typeface="Arial"/>
              <a:buNone/>
              <a:defRPr/>
            </a:lvl3pPr>
            <a:lvl4pPr marL="13716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4pPr>
            <a:lvl5pPr marL="18288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5pPr>
            <a:lvl6pPr marL="22860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6pPr>
            <a:lvl7pPr marL="27432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7pPr>
            <a:lvl8pPr marL="32004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8pPr>
            <a:lvl9pPr marL="3657600" marR="0" indent="0" algn="ctr" rtl="0">
              <a:spcBef>
                <a:spcPts val="400"/>
              </a:spcBef>
              <a:buClr>
                <a:srgbClr val="888888"/>
              </a:buClr>
              <a:buFont typeface="Arial"/>
              <a:buNone/>
              <a:defRPr/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5" name="Shape 15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le and Vertical Text"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9" name="Shape 69"/>
          <p:cNvSpPr txBox="1">
            <a:spLocks noGrp="1"/>
          </p:cNvSpPr>
          <p:nvPr>
            <p:ph type="body" idx="1"/>
          </p:nvPr>
        </p:nvSpPr>
        <p:spPr>
          <a:xfrm rot="5400000">
            <a:off x="2309018" y="-251618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13970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/>
            </a:lvl1pPr>
            <a:lvl2pPr marL="742950" indent="-107950" algn="l" rtl="0">
              <a:spcBef>
                <a:spcPts val="560"/>
              </a:spcBef>
              <a:buClr>
                <a:schemeClr val="dk1"/>
              </a:buClr>
              <a:buFont typeface="Arial"/>
              <a:buChar char="–"/>
              <a:defRPr/>
            </a:lvl2pPr>
            <a:lvl3pPr marL="1143000" indent="-76200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/>
            </a:lvl3pPr>
            <a:lvl4pPr marL="1600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–"/>
              <a:defRPr/>
            </a:lvl4pPr>
            <a:lvl5pPr marL="20574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»"/>
              <a:defRPr/>
            </a:lvl5pPr>
            <a:lvl6pPr marL="25146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6pPr>
            <a:lvl7pPr marL="29718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7pPr>
            <a:lvl8pPr marL="34290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8pPr>
            <a:lvl9pPr marL="3886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cal Title and Text"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>
            <a:spLocks noGrp="1"/>
          </p:cNvSpPr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5" name="Shape 75"/>
          <p:cNvSpPr txBox="1">
            <a:spLocks noGrp="1"/>
          </p:cNvSpPr>
          <p:nvPr>
            <p:ph type="body" idx="1"/>
          </p:nvPr>
        </p:nvSpPr>
        <p:spPr>
          <a:xfrm rot="5400000">
            <a:off x="541337" y="190500"/>
            <a:ext cx="5851525" cy="60197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13970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/>
            </a:lvl1pPr>
            <a:lvl2pPr marL="742950" indent="-107950" algn="l" rtl="0">
              <a:spcBef>
                <a:spcPts val="560"/>
              </a:spcBef>
              <a:buClr>
                <a:schemeClr val="dk1"/>
              </a:buClr>
              <a:buFont typeface="Arial"/>
              <a:buChar char="–"/>
              <a:defRPr/>
            </a:lvl2pPr>
            <a:lvl3pPr marL="1143000" indent="-76200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/>
            </a:lvl3pPr>
            <a:lvl4pPr marL="1600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–"/>
              <a:defRPr/>
            </a:lvl4pPr>
            <a:lvl5pPr marL="20574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»"/>
              <a:defRPr/>
            </a:lvl5pPr>
            <a:lvl6pPr marL="25146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6pPr>
            <a:lvl7pPr marL="29718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7pPr>
            <a:lvl8pPr marL="34290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8pPr>
            <a:lvl9pPr marL="3886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9pPr>
          </a:lstStyle>
          <a:p>
            <a:endParaRPr/>
          </a:p>
        </p:txBody>
      </p:sp>
      <p:sp>
        <p:nvSpPr>
          <p:cNvPr id="76" name="Shape 7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7" name="Shape 7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78" name="Shape 7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Shape 17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indent="-13970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/>
            </a:lvl1pPr>
            <a:lvl2pPr marL="742950" indent="-107950" algn="l" rtl="0">
              <a:spcBef>
                <a:spcPts val="560"/>
              </a:spcBef>
              <a:buClr>
                <a:schemeClr val="dk1"/>
              </a:buClr>
              <a:buFont typeface="Arial"/>
              <a:buChar char="–"/>
              <a:defRPr/>
            </a:lvl2pPr>
            <a:lvl3pPr marL="1143000" indent="-76200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/>
            </a:lvl3pPr>
            <a:lvl4pPr marL="1600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–"/>
              <a:defRPr/>
            </a:lvl4pPr>
            <a:lvl5pPr marL="20574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»"/>
              <a:defRPr/>
            </a:lvl5pPr>
            <a:lvl6pPr marL="25146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6pPr>
            <a:lvl7pPr marL="29718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7pPr>
            <a:lvl8pPr marL="34290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8pPr>
            <a:lvl9pPr marL="388620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1" name="Shape 21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>
            <a:spLocks noGrp="1"/>
          </p:cNvSpPr>
          <p:nvPr>
            <p:ph type="title"/>
          </p:nvPr>
        </p:nvSpPr>
        <p:spPr>
          <a:xfrm>
            <a:off x="722312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algn="l"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body" idx="1"/>
          </p:nvPr>
        </p:nvSpPr>
        <p:spPr>
          <a:xfrm>
            <a:off x="722312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1pPr>
            <a:lvl2pPr marL="4572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2pPr>
            <a:lvl3pPr marL="9144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3pPr>
            <a:lvl4pPr marL="13716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4pPr>
            <a:lvl5pPr marL="18288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5pPr>
            <a:lvl6pPr marL="22860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6pPr>
            <a:lvl7pPr marL="27432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7pPr>
            <a:lvl8pPr marL="32004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8pPr>
            <a:lvl9pPr marL="3657600" indent="0" rtl="0">
              <a:spcBef>
                <a:spcPts val="0"/>
              </a:spcBef>
              <a:buClr>
                <a:srgbClr val="888888"/>
              </a:buClr>
              <a:buFont typeface="Calibri"/>
              <a:buNone/>
              <a:defRPr/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 Conten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body" idx="2"/>
          </p:nvPr>
        </p:nvSpPr>
        <p:spPr>
          <a:xfrm>
            <a:off x="4648200" y="1600200"/>
            <a:ext cx="4038599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3" name="Shape 33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4" name="Shape 34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Comparis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Shape 3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body" idx="1"/>
          </p:nvPr>
        </p:nvSpPr>
        <p:spPr>
          <a:xfrm>
            <a:off x="457200" y="1535112"/>
            <a:ext cx="4040187" cy="6397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spcBef>
                <a:spcPts val="0"/>
              </a:spcBef>
              <a:buFont typeface="Calibri"/>
              <a:buNone/>
              <a:defRPr/>
            </a:lvl1pPr>
            <a:lvl2pPr marL="457200" indent="0" rtl="0">
              <a:spcBef>
                <a:spcPts val="0"/>
              </a:spcBef>
              <a:buFont typeface="Calibri"/>
              <a:buNone/>
              <a:defRPr/>
            </a:lvl2pPr>
            <a:lvl3pPr marL="914400" indent="0" rtl="0">
              <a:spcBef>
                <a:spcPts val="0"/>
              </a:spcBef>
              <a:buFont typeface="Calibri"/>
              <a:buNone/>
              <a:defRPr/>
            </a:lvl3pPr>
            <a:lvl4pPr marL="1371600" indent="0" rtl="0">
              <a:spcBef>
                <a:spcPts val="0"/>
              </a:spcBef>
              <a:buFont typeface="Calibri"/>
              <a:buNone/>
              <a:defRPr/>
            </a:lvl4pPr>
            <a:lvl5pPr marL="1828800" indent="0" rtl="0">
              <a:spcBef>
                <a:spcPts val="0"/>
              </a:spcBef>
              <a:buFont typeface="Calibri"/>
              <a:buNone/>
              <a:defRPr/>
            </a:lvl5pPr>
            <a:lvl6pPr marL="2286000" indent="0" rtl="0">
              <a:spcBef>
                <a:spcPts val="0"/>
              </a:spcBef>
              <a:buFont typeface="Calibri"/>
              <a:buNone/>
              <a:defRPr/>
            </a:lvl6pPr>
            <a:lvl7pPr marL="2743200" indent="0" rtl="0">
              <a:spcBef>
                <a:spcPts val="0"/>
              </a:spcBef>
              <a:buFont typeface="Calibri"/>
              <a:buNone/>
              <a:defRPr/>
            </a:lvl7pPr>
            <a:lvl8pPr marL="3200400" indent="0" rtl="0">
              <a:spcBef>
                <a:spcPts val="0"/>
              </a:spcBef>
              <a:buFont typeface="Calibri"/>
              <a:buNone/>
              <a:defRPr/>
            </a:lvl8pPr>
            <a:lvl9pPr marL="3657600" indent="0" rtl="0">
              <a:spcBef>
                <a:spcPts val="0"/>
              </a:spcBef>
              <a:buFont typeface="Calibri"/>
              <a:buNone/>
              <a:defRPr/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body" idx="2"/>
          </p:nvPr>
        </p:nvSpPr>
        <p:spPr>
          <a:xfrm>
            <a:off x="457200" y="2174875"/>
            <a:ext cx="4040187" cy="39512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body" idx="3"/>
          </p:nvPr>
        </p:nvSpPr>
        <p:spPr>
          <a:xfrm>
            <a:off x="4645025" y="1535112"/>
            <a:ext cx="4041774" cy="6397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indent="0" rtl="0">
              <a:spcBef>
                <a:spcPts val="0"/>
              </a:spcBef>
              <a:buFont typeface="Calibri"/>
              <a:buNone/>
              <a:defRPr/>
            </a:lvl1pPr>
            <a:lvl2pPr marL="457200" indent="0" rtl="0">
              <a:spcBef>
                <a:spcPts val="0"/>
              </a:spcBef>
              <a:buFont typeface="Calibri"/>
              <a:buNone/>
              <a:defRPr/>
            </a:lvl2pPr>
            <a:lvl3pPr marL="914400" indent="0" rtl="0">
              <a:spcBef>
                <a:spcPts val="0"/>
              </a:spcBef>
              <a:buFont typeface="Calibri"/>
              <a:buNone/>
              <a:defRPr/>
            </a:lvl3pPr>
            <a:lvl4pPr marL="1371600" indent="0" rtl="0">
              <a:spcBef>
                <a:spcPts val="0"/>
              </a:spcBef>
              <a:buFont typeface="Calibri"/>
              <a:buNone/>
              <a:defRPr/>
            </a:lvl4pPr>
            <a:lvl5pPr marL="1828800" indent="0" rtl="0">
              <a:spcBef>
                <a:spcPts val="0"/>
              </a:spcBef>
              <a:buFont typeface="Calibri"/>
              <a:buNone/>
              <a:defRPr/>
            </a:lvl5pPr>
            <a:lvl6pPr marL="2286000" indent="0" rtl="0">
              <a:spcBef>
                <a:spcPts val="0"/>
              </a:spcBef>
              <a:buFont typeface="Calibri"/>
              <a:buNone/>
              <a:defRPr/>
            </a:lvl6pPr>
            <a:lvl7pPr marL="2743200" indent="0" rtl="0">
              <a:spcBef>
                <a:spcPts val="0"/>
              </a:spcBef>
              <a:buFont typeface="Calibri"/>
              <a:buNone/>
              <a:defRPr/>
            </a:lvl7pPr>
            <a:lvl8pPr marL="3200400" indent="0" rtl="0">
              <a:spcBef>
                <a:spcPts val="0"/>
              </a:spcBef>
              <a:buFont typeface="Calibri"/>
              <a:buNone/>
              <a:defRPr/>
            </a:lvl8pPr>
            <a:lvl9pPr marL="3657600" indent="0" rtl="0">
              <a:spcBef>
                <a:spcPts val="0"/>
              </a:spcBef>
              <a:buFont typeface="Calibri"/>
              <a:buNone/>
              <a:defRPr/>
            </a:lvl9pPr>
          </a:lstStyle>
          <a:p>
            <a:endParaRPr/>
          </a:p>
        </p:txBody>
      </p:sp>
      <p:sp>
        <p:nvSpPr>
          <p:cNvPr id="40" name="Shape 40"/>
          <p:cNvSpPr txBox="1">
            <a:spLocks noGrp="1"/>
          </p:cNvSpPr>
          <p:nvPr>
            <p:ph type="body" idx="4"/>
          </p:nvPr>
        </p:nvSpPr>
        <p:spPr>
          <a:xfrm>
            <a:off x="4645025" y="2174875"/>
            <a:ext cx="4041774" cy="39512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1" name="Shape 41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Shape 4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Content with Caption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Shape 54"/>
          <p:cNvSpPr txBox="1">
            <a:spLocks noGrp="1"/>
          </p:cNvSpPr>
          <p:nvPr>
            <p:ph type="title"/>
          </p:nvPr>
        </p:nvSpPr>
        <p:spPr>
          <a:xfrm>
            <a:off x="457200" y="273050"/>
            <a:ext cx="3008313" cy="116204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5" name="Shape 55"/>
          <p:cNvSpPr txBox="1">
            <a:spLocks noGrp="1"/>
          </p:cNvSpPr>
          <p:nvPr>
            <p:ph type="body" idx="1"/>
          </p:nvPr>
        </p:nvSpPr>
        <p:spPr>
          <a:xfrm>
            <a:off x="3575050" y="273050"/>
            <a:ext cx="5111750" cy="58531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6" name="Shape 56"/>
          <p:cNvSpPr txBox="1">
            <a:spLocks noGrp="1"/>
          </p:cNvSpPr>
          <p:nvPr>
            <p:ph type="body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indent="0" rtl="0">
              <a:spcBef>
                <a:spcPts val="0"/>
              </a:spcBef>
              <a:buFont typeface="Calibri"/>
              <a:buNone/>
              <a:defRPr/>
            </a:lvl1pPr>
            <a:lvl2pPr marL="457200" indent="0" rtl="0">
              <a:spcBef>
                <a:spcPts val="0"/>
              </a:spcBef>
              <a:buFont typeface="Calibri"/>
              <a:buNone/>
              <a:defRPr/>
            </a:lvl2pPr>
            <a:lvl3pPr marL="914400" indent="0" rtl="0">
              <a:spcBef>
                <a:spcPts val="0"/>
              </a:spcBef>
              <a:buFont typeface="Calibri"/>
              <a:buNone/>
              <a:defRPr/>
            </a:lvl3pPr>
            <a:lvl4pPr marL="1371600" indent="0" rtl="0">
              <a:spcBef>
                <a:spcPts val="0"/>
              </a:spcBef>
              <a:buFont typeface="Calibri"/>
              <a:buNone/>
              <a:defRPr/>
            </a:lvl4pPr>
            <a:lvl5pPr marL="1828800" indent="0" rtl="0">
              <a:spcBef>
                <a:spcPts val="0"/>
              </a:spcBef>
              <a:buFont typeface="Calibri"/>
              <a:buNone/>
              <a:defRPr/>
            </a:lvl5pPr>
            <a:lvl6pPr marL="2286000" indent="0" rtl="0">
              <a:spcBef>
                <a:spcPts val="0"/>
              </a:spcBef>
              <a:buFont typeface="Calibri"/>
              <a:buNone/>
              <a:defRPr/>
            </a:lvl6pPr>
            <a:lvl7pPr marL="2743200" indent="0" rtl="0">
              <a:spcBef>
                <a:spcPts val="0"/>
              </a:spcBef>
              <a:buFont typeface="Calibri"/>
              <a:buNone/>
              <a:defRPr/>
            </a:lvl7pPr>
            <a:lvl8pPr marL="3200400" indent="0" rtl="0">
              <a:spcBef>
                <a:spcPts val="0"/>
              </a:spcBef>
              <a:buFont typeface="Calibri"/>
              <a:buNone/>
              <a:defRPr/>
            </a:lvl8pPr>
            <a:lvl9pPr marL="3657600" indent="0" rtl="0">
              <a:spcBef>
                <a:spcPts val="0"/>
              </a:spcBef>
              <a:buFont typeface="Calibri"/>
              <a:buNone/>
              <a:defRPr/>
            </a:lvl9pPr>
          </a:lstStyle>
          <a:p>
            <a:endParaRPr/>
          </a:p>
        </p:txBody>
      </p:sp>
      <p:sp>
        <p:nvSpPr>
          <p:cNvPr id="57" name="Shape 5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Picture with Caption"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title"/>
          </p:nvPr>
        </p:nvSpPr>
        <p:spPr>
          <a:xfrm>
            <a:off x="1792288" y="4800600"/>
            <a:ext cx="5486399" cy="56673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algn="l"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2" name="Shape 62"/>
          <p:cNvSpPr>
            <a:spLocks noGrp="1"/>
          </p:cNvSpPr>
          <p:nvPr>
            <p:ph type="pic" idx="2"/>
          </p:nvPr>
        </p:nvSpPr>
        <p:spPr>
          <a:xfrm>
            <a:off x="1792288" y="612775"/>
            <a:ext cx="5486399" cy="4114800"/>
          </a:xfrm>
          <a:prstGeom prst="rect">
            <a:avLst/>
          </a:prstGeom>
          <a:noFill/>
          <a:ln>
            <a:noFill/>
          </a:ln>
        </p:spPr>
      </p:sp>
      <p:sp>
        <p:nvSpPr>
          <p:cNvPr id="63" name="Shape 63"/>
          <p:cNvSpPr txBox="1">
            <a:spLocks noGrp="1"/>
          </p:cNvSpPr>
          <p:nvPr>
            <p:ph type="body" idx="1"/>
          </p:nvPr>
        </p:nvSpPr>
        <p:spPr>
          <a:xfrm>
            <a:off x="1792288" y="5367337"/>
            <a:ext cx="5486399" cy="80486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indent="0" rtl="0">
              <a:spcBef>
                <a:spcPts val="0"/>
              </a:spcBef>
              <a:buFont typeface="Calibri"/>
              <a:buNone/>
              <a:defRPr/>
            </a:lvl1pPr>
            <a:lvl2pPr marL="457200" indent="0" rtl="0">
              <a:spcBef>
                <a:spcPts val="0"/>
              </a:spcBef>
              <a:buFont typeface="Calibri"/>
              <a:buNone/>
              <a:defRPr/>
            </a:lvl2pPr>
            <a:lvl3pPr marL="914400" indent="0" rtl="0">
              <a:spcBef>
                <a:spcPts val="0"/>
              </a:spcBef>
              <a:buFont typeface="Calibri"/>
              <a:buNone/>
              <a:defRPr/>
            </a:lvl3pPr>
            <a:lvl4pPr marL="1371600" indent="0" rtl="0">
              <a:spcBef>
                <a:spcPts val="0"/>
              </a:spcBef>
              <a:buFont typeface="Calibri"/>
              <a:buNone/>
              <a:defRPr/>
            </a:lvl4pPr>
            <a:lvl5pPr marL="1828800" indent="0" rtl="0">
              <a:spcBef>
                <a:spcPts val="0"/>
              </a:spcBef>
              <a:buFont typeface="Calibri"/>
              <a:buNone/>
              <a:defRPr/>
            </a:lvl5pPr>
            <a:lvl6pPr marL="2286000" indent="0" rtl="0">
              <a:spcBef>
                <a:spcPts val="0"/>
              </a:spcBef>
              <a:buFont typeface="Calibri"/>
              <a:buNone/>
              <a:defRPr/>
            </a:lvl6pPr>
            <a:lvl7pPr marL="2743200" indent="0" rtl="0">
              <a:spcBef>
                <a:spcPts val="0"/>
              </a:spcBef>
              <a:buFont typeface="Calibri"/>
              <a:buNone/>
              <a:defRPr/>
            </a:lvl7pPr>
            <a:lvl8pPr marL="3200400" indent="0" rtl="0">
              <a:spcBef>
                <a:spcPts val="0"/>
              </a:spcBef>
              <a:buFont typeface="Calibri"/>
              <a:buNone/>
              <a:defRPr/>
            </a:lvl8pPr>
            <a:lvl9pPr marL="3657600" indent="0" rtl="0">
              <a:spcBef>
                <a:spcPts val="0"/>
              </a:spcBef>
              <a:buFont typeface="Calibri"/>
              <a:buNone/>
              <a:defRPr/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buClr>
                <a:schemeClr val="dk1"/>
              </a:buClr>
              <a:buFont typeface="Calibri"/>
              <a:buNone/>
              <a:defRPr/>
            </a:lvl1pPr>
            <a:lvl2pPr marL="0" marR="0" indent="0" algn="l" rtl="0">
              <a:spcBef>
                <a:spcPts val="0"/>
              </a:spcBef>
              <a:defRPr/>
            </a:lvl2pPr>
            <a:lvl3pPr marL="0" marR="0" indent="0" algn="l" rtl="0">
              <a:spcBef>
                <a:spcPts val="0"/>
              </a:spcBef>
              <a:defRPr/>
            </a:lvl3pPr>
            <a:lvl4pPr marL="0" marR="0" indent="0" algn="l" rtl="0">
              <a:spcBef>
                <a:spcPts val="0"/>
              </a:spcBef>
              <a:defRPr/>
            </a:lvl4pPr>
            <a:lvl5pPr marL="0" marR="0" indent="0" algn="l" rtl="0">
              <a:spcBef>
                <a:spcPts val="0"/>
              </a:spcBef>
              <a:defRPr/>
            </a:lvl5pPr>
            <a:lvl6pPr marL="0" marR="0" indent="0" algn="l" rtl="0">
              <a:spcBef>
                <a:spcPts val="0"/>
              </a:spcBef>
              <a:defRPr/>
            </a:lvl6pPr>
            <a:lvl7pPr marL="0" marR="0" indent="0" algn="l" rtl="0">
              <a:spcBef>
                <a:spcPts val="0"/>
              </a:spcBef>
              <a:defRPr/>
            </a:lvl7pPr>
            <a:lvl8pPr marL="0" marR="0" indent="0" algn="l" rtl="0">
              <a:spcBef>
                <a:spcPts val="0"/>
              </a:spcBef>
              <a:defRPr/>
            </a:lvl8pPr>
            <a:lvl9pPr marL="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6" name="Shape 6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342900" marR="0" indent="-139700" algn="l" rtl="0">
              <a:spcBef>
                <a:spcPts val="640"/>
              </a:spcBef>
              <a:buClr>
                <a:schemeClr val="dk1"/>
              </a:buClr>
              <a:buFont typeface="Arial"/>
              <a:buChar char="•"/>
              <a:defRPr/>
            </a:lvl1pPr>
            <a:lvl2pPr marL="742950" marR="0" indent="-107950" algn="l" rtl="0">
              <a:spcBef>
                <a:spcPts val="560"/>
              </a:spcBef>
              <a:buClr>
                <a:schemeClr val="dk1"/>
              </a:buClr>
              <a:buFont typeface="Arial"/>
              <a:buChar char="–"/>
              <a:defRPr/>
            </a:lvl2pPr>
            <a:lvl3pPr marL="1143000" marR="0" indent="-76200" algn="l" rtl="0">
              <a:spcBef>
                <a:spcPts val="480"/>
              </a:spcBef>
              <a:buClr>
                <a:schemeClr val="dk1"/>
              </a:buClr>
              <a:buFont typeface="Arial"/>
              <a:buChar char="•"/>
              <a:defRPr/>
            </a:lvl3pPr>
            <a:lvl4pPr marL="16002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–"/>
              <a:defRPr/>
            </a:lvl4pPr>
            <a:lvl5pPr marL="20574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»"/>
              <a:defRPr/>
            </a:lvl5pPr>
            <a:lvl6pPr marL="25146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6pPr>
            <a:lvl7pPr marL="29718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7pPr>
            <a:lvl8pPr marL="34290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8pPr>
            <a:lvl9pPr marL="3886200" marR="0" indent="-101600" algn="l" rtl="0">
              <a:spcBef>
                <a:spcPts val="400"/>
              </a:spcBef>
              <a:buClr>
                <a:schemeClr val="dk1"/>
              </a:buClr>
              <a:buFont typeface="Arial"/>
              <a:buChar char="•"/>
              <a:defRPr/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dt" idx="10"/>
          </p:nvPr>
        </p:nvSpPr>
        <p:spPr>
          <a:xfrm>
            <a:off x="457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l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ft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indent="0" algn="ctr" rtl="0">
              <a:spcBef>
                <a:spcPts val="0"/>
              </a:spcBef>
              <a:defRPr/>
            </a:lvl1pPr>
            <a:lvl2pPr marL="457200" marR="0" indent="0" algn="l" rtl="0">
              <a:spcBef>
                <a:spcPts val="0"/>
              </a:spcBef>
              <a:defRPr/>
            </a:lvl2pPr>
            <a:lvl3pPr marL="914400" marR="0" indent="0" algn="l" rtl="0">
              <a:spcBef>
                <a:spcPts val="0"/>
              </a:spcBef>
              <a:defRPr/>
            </a:lvl3pPr>
            <a:lvl4pPr marL="1371600" marR="0" indent="0" algn="l" rtl="0">
              <a:spcBef>
                <a:spcPts val="0"/>
              </a:spcBef>
              <a:defRPr/>
            </a:lvl4pPr>
            <a:lvl5pPr marL="1828800" marR="0" indent="0" algn="l" rtl="0">
              <a:spcBef>
                <a:spcPts val="0"/>
              </a:spcBef>
              <a:defRPr/>
            </a:lvl5pPr>
            <a:lvl6pPr marL="2286000" marR="0" indent="0" algn="l" rtl="0">
              <a:spcBef>
                <a:spcPts val="0"/>
              </a:spcBef>
              <a:defRPr/>
            </a:lvl6pPr>
            <a:lvl7pPr marL="2743200" marR="0" indent="0" algn="l" rtl="0">
              <a:spcBef>
                <a:spcPts val="0"/>
              </a:spcBef>
              <a:defRPr/>
            </a:lvl7pPr>
            <a:lvl8pPr marL="3200400" marR="0" indent="0" algn="l" rtl="0">
              <a:spcBef>
                <a:spcPts val="0"/>
              </a:spcBef>
              <a:defRPr/>
            </a:lvl8pPr>
            <a:lvl9pPr marL="3657600" marR="0" indent="0" algn="l" rtl="0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sldNum" idx="12"/>
          </p:nvPr>
        </p:nvSpPr>
        <p:spPr>
          <a:xfrm>
            <a:off x="6553200" y="6356350"/>
            <a:ext cx="21335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marL="0" lvl="0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457200" lvl="1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914400" lvl="2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1371600" lvl="3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1828800" lvl="4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2286000" lvl="5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  <a:p>
            <a:pPr marL="2743200" lvl="6" indent="-889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endParaRPr/>
          </a:p>
          <a:p>
            <a:pPr marL="3200400" lvl="7" indent="-889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endParaRPr/>
          </a:p>
          <a:p>
            <a:pPr marL="3657600" lvl="8" indent="-889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marR="0" algn="l" rtl="0">
        <a:lnSpc>
          <a:spcPct val="100000"/>
        </a:lnSpc>
        <a:spcBef>
          <a:spcPts val="0"/>
        </a:spcBef>
        <a:spcAft>
          <a:spcPts val="0"/>
        </a:spcAft>
      </a:defPPr>
      <a:lvl1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marR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 baseline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kbrooks@ulsterboces.org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hyperlink" Target="mailto:eholmes@ulsterboces.org" TargetMode="External"/><Relationship Id="rId4" Type="http://schemas.openxmlformats.org/officeDocument/2006/relationships/hyperlink" Target="mailto:gbailey@ulsterboces.org" TargetMode="Externa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pbskids.org/whiteboard/" TargetMode="External"/><Relationship Id="rId7" Type="http://schemas.openxmlformats.org/officeDocument/2006/relationships/hyperlink" Target="http://hotmath.com/hotmath_help/games/numbercop/numbercop_hotmath.swf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mrnussbaum.com/semicolonwars1/semicolon_wars.swf" TargetMode="External"/><Relationship Id="rId5" Type="http://schemas.openxmlformats.org/officeDocument/2006/relationships/hyperlink" Target="http://www.classzone.com/cz/books/amer_hist_1914/resources/htmls/animations/battle_anim/standAlone.swf" TargetMode="External"/><Relationship Id="rId4" Type="http://schemas.openxmlformats.org/officeDocument/2006/relationships/hyperlink" Target="http://interactivesites.weebly.com/" TargetMode="External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hyperlink" Target="http://smartboard.greenwich.wikispaces.net/file/detail/GO_graphicorganizers%5b1%5d.notebook" TargetMode="External"/><Relationship Id="rId13" Type="http://schemas.openxmlformats.org/officeDocument/2006/relationships/hyperlink" Target="http://www.havefunteaching.com/activities/smartboard-lessons" TargetMode="External"/><Relationship Id="rId3" Type="http://schemas.openxmlformats.org/officeDocument/2006/relationships/hyperlink" Target="http://exchange.smarttech.com/search.html" TargetMode="External"/><Relationship Id="rId7" Type="http://schemas.openxmlformats.org/officeDocument/2006/relationships/hyperlink" Target="http://www.longwood.k12.ny.us/longsmart.html" TargetMode="External"/><Relationship Id="rId12" Type="http://schemas.openxmlformats.org/officeDocument/2006/relationships/hyperlink" Target="http://mrsgebauer.com/smartboard.html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teacher.scholastic.com/whiteboards/languagearts.htm" TargetMode="External"/><Relationship Id="rId11" Type="http://schemas.openxmlformats.org/officeDocument/2006/relationships/hyperlink" Target="http://www.internet4classrooms.com/smart_board.htm" TargetMode="External"/><Relationship Id="rId5" Type="http://schemas.openxmlformats.org/officeDocument/2006/relationships/hyperlink" Target="http://www.scholastic.com/smarttech/index.htm" TargetMode="External"/><Relationship Id="rId10" Type="http://schemas.openxmlformats.org/officeDocument/2006/relationships/hyperlink" Target="http://www1.center.k12.mo.us/Edtech/SB/templates.htm" TargetMode="External"/><Relationship Id="rId4" Type="http://schemas.openxmlformats.org/officeDocument/2006/relationships/hyperlink" Target="http://www.teq.com/erc-categories" TargetMode="External"/><Relationship Id="rId9" Type="http://schemas.openxmlformats.org/officeDocument/2006/relationships/hyperlink" Target="http://www.readwritethink.org/classroom-resources/student-interactives/" TargetMode="External"/><Relationship Id="rId14" Type="http://schemas.openxmlformats.org/officeDocument/2006/relationships/hyperlink" Target="http://www.pinterest.com/MrsFresh2o/smartboard-activities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F7F7F"/>
        </a:solidFill>
        <a:effectLst/>
      </p:bgPr>
    </p:bg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Shape 80"/>
          <p:cNvSpPr txBox="1">
            <a:spLocks noGrp="1"/>
          </p:cNvSpPr>
          <p:nvPr>
            <p:ph type="ctrTitle"/>
          </p:nvPr>
        </p:nvSpPr>
        <p:spPr>
          <a:xfrm>
            <a:off x="685800" y="555925"/>
            <a:ext cx="7772400" cy="1470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lt1"/>
              </a:buClr>
              <a:buSzPct val="25000"/>
              <a:buFont typeface="Calibri"/>
              <a:buNone/>
            </a:pPr>
            <a:r>
              <a:rPr lang="en-US" sz="4400" b="1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Introduction to SMARTBoard Basics</a:t>
            </a:r>
          </a:p>
        </p:txBody>
      </p:sp>
      <p:sp>
        <p:nvSpPr>
          <p:cNvPr id="81" name="Shape 81"/>
          <p:cNvSpPr txBox="1">
            <a:spLocks noGrp="1"/>
          </p:cNvSpPr>
          <p:nvPr>
            <p:ph type="subTitle" idx="1"/>
          </p:nvPr>
        </p:nvSpPr>
        <p:spPr>
          <a:xfrm>
            <a:off x="1371600" y="2406350"/>
            <a:ext cx="6400799" cy="27243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Karen Brooks</a:t>
            </a:r>
          </a:p>
          <a:p>
            <a:pPr marL="0" marR="0" lvl="0" indent="0" algn="ctr" rtl="0">
              <a:spcBef>
                <a:spcPts val="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kbrooks@ulsterboces.org</a:t>
            </a:r>
          </a:p>
          <a:p>
            <a:pPr marL="0" marR="0" lvl="0" indent="0" algn="ctr" rtl="0">
              <a:spcBef>
                <a:spcPts val="0"/>
              </a:spcBef>
              <a:buClr>
                <a:schemeClr val="lt1"/>
              </a:buClr>
              <a:buFont typeface="Arial"/>
              <a:buNone/>
            </a:pPr>
            <a:endParaRPr sz="32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Greg Bailey</a:t>
            </a: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4"/>
              </a:rPr>
              <a:t>gbailey@ulsterboces.org</a:t>
            </a: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Font typeface="Arial"/>
              <a:buNone/>
            </a:pPr>
            <a:endParaRPr sz="24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Edan Holmes</a:t>
            </a: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eholmes@ulsterboces.org</a:t>
            </a:r>
          </a:p>
          <a:p>
            <a:pPr marL="0" marR="0" lvl="0" indent="0" algn="ctr" rtl="0">
              <a:spcBef>
                <a:spcPts val="640"/>
              </a:spcBef>
              <a:buClr>
                <a:schemeClr val="lt1"/>
              </a:buClr>
              <a:buFont typeface="Arial"/>
              <a:buNone/>
            </a:pPr>
            <a:endParaRPr sz="24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F7F7F"/>
        </a:solidFill>
        <a:effectLst/>
      </p:bgPr>
    </p:bg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Shape 86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rgbClr val="FF0000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rgbClr val="FF0000"/>
                </a:solidFill>
                <a:latin typeface="Calibri"/>
                <a:ea typeface="Calibri"/>
                <a:cs typeface="Calibri"/>
                <a:sym typeface="Calibri"/>
              </a:rPr>
              <a:t>Agenda</a:t>
            </a:r>
          </a:p>
        </p:txBody>
      </p:sp>
      <p:sp>
        <p:nvSpPr>
          <p:cNvPr id="87" name="Shape 87"/>
          <p:cNvSpPr txBox="1">
            <a:spLocks noGrp="1"/>
          </p:cNvSpPr>
          <p:nvPr>
            <p:ph type="body" idx="1"/>
          </p:nvPr>
        </p:nvSpPr>
        <p:spPr>
          <a:xfrm>
            <a:off x="838200" y="1219200"/>
            <a:ext cx="8077199" cy="525779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ctr" rtl="0">
              <a:spcBef>
                <a:spcPts val="0"/>
              </a:spcBef>
              <a:buClr>
                <a:srgbClr val="FF0000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rgbClr val="FF0000"/>
                </a:solidFill>
                <a:latin typeface="Calibri"/>
                <a:ea typeface="Calibri"/>
                <a:cs typeface="Calibri"/>
                <a:sym typeface="Calibri"/>
              </a:rPr>
              <a:t>8:30-11:15 Intro. to Smartboard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Font typeface="Arial"/>
              <a:buNone/>
            </a:pPr>
            <a:endParaRPr sz="3200" b="0" i="0" u="none" strike="noStrike" cap="none" baseline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56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800" b="1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8:30 – 9:50 Karen Basic Overview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Font typeface="Arial"/>
              <a:buNone/>
            </a:pPr>
            <a:endParaRPr sz="3200" b="0" i="0" u="none" strike="noStrike" cap="none" baseline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l" rtl="0">
              <a:spcBef>
                <a:spcPts val="56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800" b="1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10:00 – 11:15 Breakouts </a:t>
            </a:r>
            <a:r>
              <a:rPr lang="en-US" sz="28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(Round Robin 20 Minutes)</a:t>
            </a:r>
          </a:p>
          <a:p>
            <a:pPr marL="342900" marR="0" lvl="0" indent="-342900" algn="l" rtl="0">
              <a:spcBef>
                <a:spcPts val="560"/>
              </a:spcBef>
              <a:buClr>
                <a:schemeClr val="dk1"/>
              </a:buClr>
              <a:buFont typeface="Arial"/>
              <a:buNone/>
            </a:pPr>
            <a:endParaRPr sz="2800" b="0" i="0" u="none" strike="noStrike" cap="none" baseline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342900" algn="ctr" rtl="0">
              <a:spcBef>
                <a:spcPts val="64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  </a:t>
            </a:r>
            <a:r>
              <a:rPr lang="en-US" sz="28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Smart NoteBook – Karen -</a:t>
            </a: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2800" b="0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Yellow</a:t>
            </a:r>
          </a:p>
          <a:p>
            <a:pPr marL="342900" marR="0" lvl="0" indent="-342900" algn="ctr" rtl="0">
              <a:spcBef>
                <a:spcPts val="56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8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Interactive Practice with Games – Greg - </a:t>
            </a:r>
            <a:r>
              <a:rPr lang="en-US" sz="2800" b="0" i="0" u="none" strike="noStrike" cap="none" baseline="0">
                <a:solidFill>
                  <a:srgbClr val="00B0F0"/>
                </a:solidFill>
                <a:latin typeface="Calibri"/>
                <a:ea typeface="Calibri"/>
                <a:cs typeface="Calibri"/>
                <a:sym typeface="Calibri"/>
              </a:rPr>
              <a:t>Blue</a:t>
            </a:r>
          </a:p>
          <a:p>
            <a:pPr marL="342900" marR="0" lvl="0" indent="-342900" algn="ctr" rtl="0">
              <a:spcBef>
                <a:spcPts val="560"/>
              </a:spcBef>
              <a:buClr>
                <a:schemeClr val="lt1"/>
              </a:buClr>
              <a:buSzPct val="25000"/>
              <a:buFont typeface="Arial"/>
              <a:buNone/>
            </a:pPr>
            <a:r>
              <a:rPr lang="en-US" sz="28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SMARTBoard Resources – Edan - </a:t>
            </a:r>
            <a:r>
              <a:rPr lang="en-US" sz="280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Pink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Font typeface="Arial"/>
              <a:buNone/>
            </a:pPr>
            <a:endParaRPr sz="320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F7F7F"/>
        </a:solidFill>
        <a:effectLst/>
      </p:bgPr>
    </p:bg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Shape 92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chemeClr val="lt1"/>
              </a:buClr>
              <a:buSzPct val="25000"/>
              <a:buFont typeface="Calibri"/>
              <a:buNone/>
            </a:pPr>
            <a:r>
              <a:rPr lang="en-US" sz="4400" b="0" i="0" u="none" strike="noStrike" cap="none" baseline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Break Outs</a:t>
            </a:r>
          </a:p>
        </p:txBody>
      </p:sp>
      <p:sp>
        <p:nvSpPr>
          <p:cNvPr id="93" name="Shape 93"/>
          <p:cNvSpPr txBox="1">
            <a:spLocks noGrp="1"/>
          </p:cNvSpPr>
          <p:nvPr>
            <p:ph type="body" idx="1"/>
          </p:nvPr>
        </p:nvSpPr>
        <p:spPr>
          <a:xfrm>
            <a:off x="457200" y="1219200"/>
            <a:ext cx="8229600" cy="548639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ctr" rtl="0">
              <a:spcBef>
                <a:spcPts val="0"/>
              </a:spcBef>
              <a:buClr>
                <a:srgbClr val="FFFF00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Smart NoteBook – Karen – Yellow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FFFF00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10:00 - 10:20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FF66FF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10:25 - 10:45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00B0F0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00B0F0"/>
                </a:solidFill>
                <a:latin typeface="Calibri"/>
                <a:ea typeface="Calibri"/>
                <a:cs typeface="Calibri"/>
                <a:sym typeface="Calibri"/>
              </a:rPr>
              <a:t>10:50 – 11:10 </a:t>
            </a:r>
          </a:p>
          <a:p>
            <a:pPr marL="342900" marR="0" lvl="0" indent="-342900" algn="ctr" rtl="0">
              <a:spcBef>
                <a:spcPts val="640"/>
              </a:spcBef>
              <a:buClr>
                <a:srgbClr val="00B0F0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rgbClr val="00B0F0"/>
                </a:solidFill>
                <a:latin typeface="Calibri"/>
                <a:ea typeface="Calibri"/>
                <a:cs typeface="Calibri"/>
                <a:sym typeface="Calibri"/>
              </a:rPr>
              <a:t>Interactive Practice with Games – Greg – Blue</a:t>
            </a:r>
          </a:p>
          <a:p>
            <a:pPr marL="342900" marR="0" lvl="0" indent="-342900" algn="ctr" rtl="0">
              <a:spcBef>
                <a:spcPts val="380"/>
              </a:spcBef>
              <a:buClr>
                <a:srgbClr val="00B0F0"/>
              </a:buClr>
              <a:buSzPct val="25000"/>
              <a:buFont typeface="Arial"/>
              <a:buNone/>
            </a:pPr>
            <a:r>
              <a:rPr lang="en-US" sz="1900" b="1" i="0" u="none" strike="noStrike" cap="none" baseline="0">
                <a:solidFill>
                  <a:srgbClr val="00B0F0"/>
                </a:solidFill>
                <a:latin typeface="Calibri"/>
                <a:ea typeface="Calibri"/>
                <a:cs typeface="Calibri"/>
                <a:sym typeface="Calibri"/>
              </a:rPr>
              <a:t>10:00 - 10:20</a:t>
            </a:r>
          </a:p>
          <a:p>
            <a:pPr marL="342900" marR="0" lvl="0" indent="-342900" algn="ctr" rtl="0">
              <a:spcBef>
                <a:spcPts val="400"/>
              </a:spcBef>
              <a:buClr>
                <a:srgbClr val="FFFF00"/>
              </a:buClr>
              <a:buSzPct val="25000"/>
              <a:buFont typeface="Arial"/>
              <a:buNone/>
            </a:pPr>
            <a:r>
              <a:rPr lang="en-US" sz="2000" b="1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10:25 - 10:45</a:t>
            </a:r>
          </a:p>
          <a:p>
            <a:pPr marL="342900" marR="0" lvl="0" indent="-342900" algn="ctr" rtl="0">
              <a:spcBef>
                <a:spcPts val="380"/>
              </a:spcBef>
              <a:buClr>
                <a:srgbClr val="FF66FF"/>
              </a:buClr>
              <a:buSzPct val="25000"/>
              <a:buFont typeface="Arial"/>
              <a:buNone/>
            </a:pPr>
            <a:r>
              <a:rPr lang="en-US" sz="1900" b="1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10:50 – 11:10 </a:t>
            </a:r>
          </a:p>
          <a:p>
            <a:pPr marL="342900" marR="0" lvl="0" indent="-342900" algn="ctr" rtl="0">
              <a:spcBef>
                <a:spcPts val="640"/>
              </a:spcBef>
              <a:buClr>
                <a:srgbClr val="FF66FF"/>
              </a:buClr>
              <a:buSzPct val="25000"/>
              <a:buFont typeface="Arial"/>
              <a:buNone/>
            </a:pPr>
            <a:r>
              <a:rPr lang="en-US" sz="320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SMARTBoard Resources – Edan - Pink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FF66FF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10:00 - 10:20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00B0F0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00B0F0"/>
                </a:solidFill>
                <a:latin typeface="Calibri"/>
                <a:ea typeface="Calibri"/>
                <a:cs typeface="Calibri"/>
                <a:sym typeface="Calibri"/>
              </a:rPr>
              <a:t>10:25 - 10:45</a:t>
            </a:r>
          </a:p>
          <a:p>
            <a:pPr marL="342900" marR="0" lvl="0" indent="-342900" algn="ctr" rtl="0">
              <a:spcBef>
                <a:spcPts val="360"/>
              </a:spcBef>
              <a:buClr>
                <a:srgbClr val="FFFF00"/>
              </a:buClr>
              <a:buSzPct val="25000"/>
              <a:buFont typeface="Arial"/>
              <a:buNone/>
            </a:pPr>
            <a:r>
              <a:rPr lang="en-US" sz="1800" b="1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10:50 – 11:10</a:t>
            </a:r>
          </a:p>
        </p:txBody>
      </p:sp>
    </p:spTree>
  </p:cSld>
  <p:clrMapOvr>
    <a:masterClrMapping/>
  </p:clrMapOvr>
  <p:transition spd="slow">
    <p:cut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7F7F7F"/>
        </a:solidFill>
        <a:effectLst/>
      </p:bgPr>
    </p:bg>
    <p:spTree>
      <p:nvGrpSpPr>
        <p:cNvPr id="1" name="Shape 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Shape 98"/>
          <p:cNvSpPr txBox="1">
            <a:spLocks noGrp="1"/>
          </p:cNvSpPr>
          <p:nvPr>
            <p:ph type="title"/>
          </p:nvPr>
        </p:nvSpPr>
        <p:spPr>
          <a:xfrm>
            <a:off x="457200" y="27463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rgbClr val="FFFF00"/>
              </a:buClr>
              <a:buSzPct val="25000"/>
              <a:buFont typeface="Calibri"/>
              <a:buNone/>
            </a:pPr>
            <a:r>
              <a:rPr lang="en-US" sz="3950" b="0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  <a:t>Smart NoteBook – Karen – Yellow</a:t>
            </a:r>
            <a:br>
              <a:rPr lang="en-US" sz="3950" b="0" i="0" u="none" strike="noStrike" cap="none" baseline="0">
                <a:solidFill>
                  <a:srgbClr val="FFFF00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3950" b="0" i="0" u="none" strike="noStrike" cap="none" baseline="0">
              <a:solidFill>
                <a:srgbClr val="FFFF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9" name="Shape 99"/>
          <p:cNvSpPr txBox="1">
            <a:spLocks noGrp="1"/>
          </p:cNvSpPr>
          <p:nvPr>
            <p:ph type="body" idx="1"/>
          </p:nvPr>
        </p:nvSpPr>
        <p:spPr>
          <a:xfrm>
            <a:off x="457200" y="1066800"/>
            <a:ext cx="8229600" cy="54102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342900" marR="0" lvl="0" indent="-34290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Format for Lessons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Tools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Gallery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Adding Files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Saving</a:t>
            </a:r>
          </a:p>
          <a:p>
            <a:pPr marL="342900" marR="0" lvl="0" indent="-342900" algn="l" rtl="0">
              <a:spcBef>
                <a:spcPts val="64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32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Etc</a:t>
            </a:r>
          </a:p>
          <a:p>
            <a:pPr marL="342900" marR="0" lvl="0" indent="-139700" algn="l" rtl="0">
              <a:spcBef>
                <a:spcPts val="640"/>
              </a:spcBef>
              <a:buClr>
                <a:schemeClr val="dk1"/>
              </a:buClr>
              <a:buFont typeface="Arial"/>
              <a:buNone/>
            </a:pPr>
            <a:endParaRPr sz="320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CCCC"/>
        </a:solidFill>
        <a:effectLst/>
      </p:bgPr>
    </p:bg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Shape 104"/>
          <p:cNvSpPr txBox="1">
            <a:spLocks noGrp="1"/>
          </p:cNvSpPr>
          <p:nvPr>
            <p:ph type="title"/>
          </p:nvPr>
        </p:nvSpPr>
        <p:spPr>
          <a:xfrm>
            <a:off x="340175" y="117012"/>
            <a:ext cx="8229600" cy="12495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rgbClr val="00B0F0"/>
              </a:buClr>
              <a:buSzPct val="25000"/>
              <a:buFont typeface="Calibri"/>
              <a:buNone/>
            </a:pPr>
            <a:r>
              <a:rPr lang="en-US" sz="3250" b="1" i="0" u="none" strike="noStrike" cap="none" baseline="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Interactive Practice with Games – Greg – Blue</a:t>
            </a:r>
            <a:r>
              <a:rPr lang="en-US" sz="3950" b="0" i="0" u="none" strike="noStrike" cap="none" baseline="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/>
            </a:r>
            <a:br>
              <a:rPr lang="en-US" sz="3950" b="0" i="0" u="none" strike="noStrike" cap="none" baseline="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3950" b="0" i="0" u="none" strike="noStrike" cap="none" baseline="0">
              <a:solidFill>
                <a:srgbClr val="0000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" name="Shape 105"/>
          <p:cNvSpPr txBox="1">
            <a:spLocks noGrp="1"/>
          </p:cNvSpPr>
          <p:nvPr>
            <p:ph type="body" idx="1"/>
          </p:nvPr>
        </p:nvSpPr>
        <p:spPr>
          <a:xfrm>
            <a:off x="0" y="939600"/>
            <a:ext cx="8229600" cy="44037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457200" lvl="0" indent="-419100" rtl="0">
              <a:lnSpc>
                <a:spcPct val="90000"/>
              </a:lnSpc>
              <a:spcBef>
                <a:spcPts val="560"/>
              </a:spcBef>
              <a:buClr>
                <a:srgbClr val="0000FF"/>
              </a:buClr>
              <a:buSzPct val="100000"/>
              <a:buFont typeface="Calibri"/>
              <a:buChar char="•"/>
            </a:pPr>
            <a:r>
              <a:rPr lang="en-US" sz="3000" b="1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Interactive Websites</a:t>
            </a:r>
          </a:p>
          <a:p>
            <a:pPr lvl="1" rtl="0">
              <a:lnSpc>
                <a:spcPct val="90000"/>
              </a:lnSpc>
              <a:spcBef>
                <a:spcPts val="0"/>
              </a:spcBef>
              <a:buNone/>
            </a:pPr>
            <a:r>
              <a:rPr lang="en-US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PBS	- </a:t>
            </a:r>
            <a:r>
              <a:rPr lang="en-US" sz="2400" u="sng">
                <a:solidFill>
                  <a:srgbClr val="1155CC"/>
                </a:solidFill>
                <a:hlinkClick r:id="rId3"/>
              </a:rPr>
              <a:t>http://pbskids.org/whiteboard/</a:t>
            </a:r>
          </a:p>
          <a:p>
            <a:pPr lvl="1" rtl="0">
              <a:lnSpc>
                <a:spcPct val="90000"/>
              </a:lnSpc>
              <a:spcBef>
                <a:spcPts val="0"/>
              </a:spcBef>
              <a:buSzPct val="100000"/>
              <a:buNone/>
            </a:pPr>
            <a:r>
              <a:rPr lang="en-US" sz="2400" u="sng">
                <a:solidFill>
                  <a:srgbClr val="1155CC"/>
                </a:solidFill>
                <a:hlinkClick r:id="rId4"/>
              </a:rPr>
              <a:t>http://interactivesites.weebly.com/</a:t>
            </a:r>
          </a:p>
          <a:p>
            <a:pPr marL="0" lvl="0" indent="0" rtl="0">
              <a:lnSpc>
                <a:spcPct val="90000"/>
              </a:lnSpc>
              <a:spcBef>
                <a:spcPts val="0"/>
              </a:spcBef>
              <a:buNone/>
            </a:pPr>
            <a:endParaRPr sz="1800" b="1">
              <a:solidFill>
                <a:srgbClr val="00B0F0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457200" lvl="0" indent="-419100" rtl="0">
              <a:lnSpc>
                <a:spcPct val="90000"/>
              </a:lnSpc>
              <a:spcBef>
                <a:spcPts val="0"/>
              </a:spcBef>
              <a:buClr>
                <a:srgbClr val="0000FF"/>
              </a:buClr>
              <a:buSzPct val="100000"/>
              <a:buFont typeface="Calibri"/>
              <a:buChar char="•"/>
            </a:pPr>
            <a:r>
              <a:rPr lang="en-US" sz="3000" b="1" i="0" u="none" strike="noStrike" cap="none" baseline="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Smart Gallery </a:t>
            </a:r>
            <a:r>
              <a:rPr lang="en-US" sz="300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(Flash)</a:t>
            </a:r>
          </a:p>
          <a:p>
            <a:pPr marL="742950" marR="0" lvl="1" indent="-285750" algn="l" rtl="0">
              <a:lnSpc>
                <a:spcPct val="90000"/>
              </a:lnSpc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○"/>
            </a:pPr>
            <a:r>
              <a:rPr lang="en-US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Use Smart Gallery for Flash Interactives!</a:t>
            </a:r>
            <a:br>
              <a:rPr lang="en-US" sz="2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2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457200" marR="0" lvl="0" indent="-419100" algn="l" rtl="0">
              <a:lnSpc>
                <a:spcPct val="90000"/>
              </a:lnSpc>
              <a:spcBef>
                <a:spcPts val="560"/>
              </a:spcBef>
              <a:spcAft>
                <a:spcPts val="0"/>
              </a:spcAft>
              <a:buClr>
                <a:srgbClr val="0000FF"/>
              </a:buClr>
              <a:buSzPct val="100000"/>
              <a:buFont typeface="Calibri"/>
              <a:buChar char="•"/>
            </a:pPr>
            <a:r>
              <a:rPr lang="en-US" sz="3000" b="1" i="0" u="none" strike="noStrike" cap="none" baseline="0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Games</a:t>
            </a:r>
          </a:p>
          <a:p>
            <a:pPr marL="742950" marR="0" lvl="1" indent="-285750" algn="l" rtl="0">
              <a:lnSpc>
                <a:spcPct val="90000"/>
              </a:lnSpc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○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Hangman</a:t>
            </a:r>
          </a:p>
          <a:p>
            <a:pPr marL="742950" marR="0" lvl="1" indent="-285750" algn="l" rtl="0">
              <a:lnSpc>
                <a:spcPct val="90000"/>
              </a:lnSpc>
              <a:spcBef>
                <a:spcPts val="560"/>
              </a:spcBef>
              <a:buClr>
                <a:schemeClr val="dk1"/>
              </a:buClr>
              <a:buSzPct val="100000"/>
              <a:buFont typeface="Arial"/>
              <a:buChar char="○"/>
            </a:pPr>
            <a:r>
              <a:rPr lang="en-US" sz="28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Jeopardy</a:t>
            </a:r>
          </a:p>
          <a:p>
            <a:pPr marL="742950" marR="0" lvl="1" indent="-285750" algn="l" rtl="0">
              <a:lnSpc>
                <a:spcPct val="90000"/>
              </a:lnSpc>
              <a:spcBef>
                <a:spcPts val="560"/>
              </a:spcBef>
              <a:buClr>
                <a:schemeClr val="dk1"/>
              </a:buClr>
              <a:buSzPct val="116666"/>
              <a:buFont typeface="Arial"/>
              <a:buChar char="○"/>
            </a:pPr>
            <a:r>
              <a:rPr lang="en-US" sz="2400" u="sng">
                <a:solidFill>
                  <a:srgbClr val="1155CC"/>
                </a:solidFill>
                <a:hlinkClick r:id="rId4"/>
              </a:rPr>
              <a:t>http://interactivesites.weebly.com/</a:t>
            </a:r>
          </a:p>
          <a:p>
            <a:pPr marL="342900" marR="0" lvl="0" indent="-139700" algn="l" rtl="0">
              <a:lnSpc>
                <a:spcPct val="90000"/>
              </a:lnSpc>
              <a:spcBef>
                <a:spcPts val="640"/>
              </a:spcBef>
              <a:buClr>
                <a:schemeClr val="dk1"/>
              </a:buClr>
              <a:buFont typeface="Arial"/>
              <a:buNone/>
            </a:pPr>
            <a:endParaRPr sz="320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6" name="Shape 106"/>
          <p:cNvSpPr txBox="1"/>
          <p:nvPr/>
        </p:nvSpPr>
        <p:spPr>
          <a:xfrm>
            <a:off x="6475800" y="2277250"/>
            <a:ext cx="2668200" cy="40959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>
            <a:noAutofit/>
          </a:bodyPr>
          <a:lstStyle/>
          <a:p>
            <a:pPr algn="ctr" rtl="0">
              <a:spcBef>
                <a:spcPts val="0"/>
              </a:spcBef>
              <a:buNone/>
            </a:pPr>
            <a:r>
              <a:rPr lang="en-US" sz="2400">
                <a:latin typeface="Calibri"/>
                <a:ea typeface="Calibri"/>
                <a:cs typeface="Calibri"/>
                <a:sym typeface="Calibri"/>
              </a:rPr>
              <a:t>For today..</a:t>
            </a:r>
          </a:p>
          <a:p>
            <a:pPr lvl="0" algn="ctr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US"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Interactive Website: </a:t>
            </a:r>
          </a:p>
          <a:p>
            <a:pPr lvl="0" algn="ctr" rtl="0">
              <a:spcBef>
                <a:spcPts val="0"/>
              </a:spcBef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Revolutionary War</a:t>
            </a:r>
          </a:p>
          <a:p>
            <a:pPr lvl="0" algn="ctr" rtl="0">
              <a:spcBef>
                <a:spcPts val="0"/>
              </a:spcBef>
              <a:buNone/>
            </a:pPr>
            <a:endParaRPr sz="2400">
              <a:latin typeface="Calibri"/>
              <a:ea typeface="Calibri"/>
              <a:cs typeface="Calibri"/>
              <a:sym typeface="Calibri"/>
            </a:endParaRPr>
          </a:p>
          <a:p>
            <a:pPr lvl="0" algn="ctr" rtl="0">
              <a:spcBef>
                <a:spcPts val="0"/>
              </a:spcBef>
              <a:buClr>
                <a:schemeClr val="dk1"/>
              </a:buClr>
              <a:buSzPct val="45833"/>
              <a:buFont typeface="Arial"/>
              <a:buNone/>
            </a:pPr>
            <a:r>
              <a:rPr lang="en-US" sz="2400">
                <a:latin typeface="Calibri"/>
                <a:ea typeface="Calibri"/>
                <a:cs typeface="Calibri"/>
                <a:sym typeface="Calibri"/>
              </a:rPr>
              <a:t>FLASH- Frog Dissection</a:t>
            </a:r>
          </a:p>
          <a:p>
            <a:pPr algn="ctr" rtl="0">
              <a:spcBef>
                <a:spcPts val="0"/>
              </a:spcBef>
              <a:buNone/>
            </a:pPr>
            <a:endParaRPr sz="2400">
              <a:latin typeface="Calibri"/>
              <a:ea typeface="Calibri"/>
              <a:cs typeface="Calibri"/>
              <a:sym typeface="Calibri"/>
            </a:endParaRPr>
          </a:p>
          <a:p>
            <a:pPr algn="ctr" rtl="0">
              <a:spcBef>
                <a:spcPts val="0"/>
              </a:spcBef>
              <a:buNone/>
            </a:pPr>
            <a:r>
              <a:rPr lang="en-US" sz="2400">
                <a:latin typeface="Calibri"/>
                <a:ea typeface="Calibri"/>
                <a:cs typeface="Calibri"/>
                <a:sym typeface="Calibri"/>
              </a:rPr>
              <a:t>Game: </a:t>
            </a:r>
          </a:p>
          <a:p>
            <a:pPr algn="ctr" rtl="0">
              <a:spcBef>
                <a:spcPts val="0"/>
              </a:spcBef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6"/>
              </a:rPr>
              <a:t>Semicolon Wars</a:t>
            </a:r>
          </a:p>
          <a:p>
            <a:pPr algn="ctr" rtl="0">
              <a:spcBef>
                <a:spcPts val="0"/>
              </a:spcBef>
              <a:buNone/>
            </a:pPr>
            <a:r>
              <a:rPr lang="en-US" sz="24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7"/>
              </a:rPr>
              <a:t>Number Cop</a:t>
            </a:r>
          </a:p>
          <a:p>
            <a:pPr rtl="0">
              <a:spcBef>
                <a:spcPts val="0"/>
              </a:spcBef>
              <a:buNone/>
            </a:pPr>
            <a:endParaRPr/>
          </a:p>
          <a:p>
            <a:pPr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  <p:transition spd="slow">
    <p:cut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CCCCC"/>
        </a:solidFill>
        <a:effectLst/>
      </p:bgPr>
    </p:bg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Shape 111"/>
          <p:cNvSpPr txBox="1">
            <a:spLocks noGrp="1"/>
          </p:cNvSpPr>
          <p:nvPr>
            <p:ph type="title"/>
          </p:nvPr>
        </p:nvSpPr>
        <p:spPr>
          <a:xfrm>
            <a:off x="457200" y="63287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Clr>
                <a:srgbClr val="FF66FF"/>
              </a:buClr>
              <a:buSzPct val="25000"/>
              <a:buFont typeface="Calibri"/>
              <a:buNone/>
            </a:pPr>
            <a:r>
              <a:rPr lang="en-US" sz="39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SMARTBoard Resources – Edan - Pink</a:t>
            </a:r>
            <a:br>
              <a:rPr lang="en-US" sz="39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3950" b="0" i="0" u="none" strike="noStrike" cap="none" baseline="0">
              <a:solidFill>
                <a:srgbClr val="FF66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2" name="Shape 112"/>
          <p:cNvSpPr txBox="1">
            <a:spLocks noGrp="1"/>
          </p:cNvSpPr>
          <p:nvPr>
            <p:ph type="body" idx="1"/>
          </p:nvPr>
        </p:nvSpPr>
        <p:spPr>
          <a:xfrm>
            <a:off x="113100" y="652450"/>
            <a:ext cx="8917799" cy="5135699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Smart Exchange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0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3"/>
              </a:rPr>
              <a:t>http://exchange.smarttech.com/search.html</a:t>
            </a:r>
            <a:r>
              <a:rPr lang="en-US" sz="150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0" marR="0" lvl="0" indent="0" algn="l" rtl="0">
              <a:lnSpc>
                <a:spcPct val="90000"/>
              </a:lnSpc>
              <a:spcBef>
                <a:spcPts val="30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Teq.com – Educational Resource Center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4"/>
              </a:rPr>
              <a:t>http://www.teq.com/erc-categories</a:t>
            </a:r>
            <a:r>
              <a:rPr lang="en-US" sz="150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Scholastic</a:t>
            </a:r>
            <a:r>
              <a:rPr lang="en-US" sz="185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 </a:t>
            </a:r>
          </a:p>
          <a:p>
            <a:pPr marL="45720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5"/>
              </a:rPr>
              <a:t>http://www.scholastic.com/smarttech/index.htm#teachers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6"/>
              </a:rPr>
              <a:t>http://teacher.scholastic.com/whiteboards/languagearts.htm</a:t>
            </a:r>
          </a:p>
          <a:p>
            <a:pPr marL="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Longwood Schools 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7"/>
              </a:rPr>
              <a:t>http://www.longwood.k12.ny.us/longsmart.html</a:t>
            </a:r>
          </a:p>
          <a:p>
            <a:pPr marL="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Graphi</a:t>
            </a:r>
            <a:r>
              <a:rPr lang="en-US" sz="185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c Organizers</a:t>
            </a:r>
          </a:p>
          <a:p>
            <a:pPr marL="45720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8"/>
              </a:rPr>
              <a:t>http://smartboard.greenwich.wikispaces.net/file/detail/GO_graphicorganizers%5B1%5D.notebook</a:t>
            </a:r>
          </a:p>
          <a:p>
            <a:pPr marL="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Read Write Think </a:t>
            </a:r>
            <a:r>
              <a:rPr lang="en-US" sz="185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9"/>
              </a:rPr>
              <a:t>http://www.readwritethink.org/classroom-resources/student-interactives/</a:t>
            </a:r>
            <a:r>
              <a:rPr lang="en-US" sz="15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0" marR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850" b="0" i="0" u="none" strike="noStrike" cap="none" baseline="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Templates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10"/>
              </a:rPr>
              <a:t>http://www1.center.k12.mo.us/Edtech/SB/templates.htm</a:t>
            </a:r>
            <a:r>
              <a:rPr lang="en-US" sz="1500" b="0" i="0" u="none" strike="noStrike" cap="none" baseline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457200" marR="0" lvl="0" indent="0" algn="l" rtl="0">
              <a:lnSpc>
                <a:spcPct val="90000"/>
              </a:lnSpc>
              <a:spcBef>
                <a:spcPts val="370"/>
              </a:spcBef>
              <a:buNone/>
            </a:pPr>
            <a:r>
              <a:rPr lang="en-US" sz="1500" b="0" i="0" u="sng" strike="noStrike" cap="none" baseline="0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11"/>
              </a:rPr>
              <a:t>http://www.internet4classrooms.com/smart_board.htm</a:t>
            </a:r>
          </a:p>
          <a:p>
            <a:pPr marL="0" lvl="0" indent="0" rtl="0">
              <a:lnSpc>
                <a:spcPct val="90000"/>
              </a:lnSpc>
              <a:spcBef>
                <a:spcPts val="370"/>
              </a:spcBef>
              <a:buClr>
                <a:schemeClr val="dk1"/>
              </a:buClr>
              <a:buSzPct val="57894"/>
              <a:buFont typeface="Arial"/>
              <a:buNone/>
            </a:pPr>
            <a:r>
              <a:rPr lang="en-US" sz="185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Resource Page </a:t>
            </a:r>
          </a:p>
          <a:p>
            <a:pPr marL="457200" lvl="0" indent="0" rtl="0">
              <a:lnSpc>
                <a:spcPct val="90000"/>
              </a:lnSpc>
              <a:spcBef>
                <a:spcPts val="370"/>
              </a:spcBef>
              <a:buClr>
                <a:schemeClr val="dk1"/>
              </a:buClr>
              <a:buSzPct val="73333"/>
              <a:buFont typeface="Arial"/>
              <a:buNone/>
            </a:pPr>
            <a:r>
              <a:rPr lang="en-US" sz="15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12"/>
              </a:rPr>
              <a:t>http://mrsgebauer.com/smartboard.html</a:t>
            </a:r>
          </a:p>
          <a:p>
            <a:pPr marL="457200" lvl="0" indent="0" rtl="0">
              <a:lnSpc>
                <a:spcPct val="90000"/>
              </a:lnSpc>
              <a:spcBef>
                <a:spcPts val="370"/>
              </a:spcBef>
              <a:buClr>
                <a:schemeClr val="dk1"/>
              </a:buClr>
              <a:buSzPct val="73333"/>
              <a:buFont typeface="Arial"/>
              <a:buNone/>
            </a:pPr>
            <a:r>
              <a:rPr lang="en-US" sz="15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13"/>
              </a:rPr>
              <a:t>http://www.havefunteaching.com/activities/smartboard-lessons</a:t>
            </a:r>
          </a:p>
          <a:p>
            <a:pPr marL="457200" lvl="0" indent="0" rtl="0">
              <a:lnSpc>
                <a:spcPct val="90000"/>
              </a:lnSpc>
              <a:spcBef>
                <a:spcPts val="370"/>
              </a:spcBef>
              <a:buClr>
                <a:schemeClr val="dk1"/>
              </a:buClr>
              <a:buSzPct val="73333"/>
              <a:buFont typeface="Arial"/>
              <a:buNone/>
            </a:pPr>
            <a:r>
              <a:rPr lang="en-US" sz="1500" u="sng">
                <a:solidFill>
                  <a:schemeClr val="hlink"/>
                </a:solidFill>
                <a:latin typeface="Calibri"/>
                <a:ea typeface="Calibri"/>
                <a:cs typeface="Calibri"/>
                <a:sym typeface="Calibri"/>
                <a:hlinkClick r:id="rId14"/>
              </a:rPr>
              <a:t>http://www.pinterest.com/MrsFresh2o/smartboard-activities/</a:t>
            </a:r>
            <a:r>
              <a:rPr lang="en-US" sz="1500">
                <a:solidFill>
                  <a:srgbClr val="FF66FF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</a:p>
          <a:p>
            <a:pPr marL="342900" marR="0" lvl="0" indent="-154940" algn="l" rtl="0">
              <a:lnSpc>
                <a:spcPct val="90000"/>
              </a:lnSpc>
              <a:spcBef>
                <a:spcPts val="592"/>
              </a:spcBef>
              <a:buClr>
                <a:schemeClr val="dk1"/>
              </a:buClr>
              <a:buFont typeface="Arial"/>
              <a:buNone/>
            </a:pPr>
            <a:endParaRPr sz="295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154940" algn="l" rtl="0">
              <a:lnSpc>
                <a:spcPct val="90000"/>
              </a:lnSpc>
              <a:spcBef>
                <a:spcPts val="592"/>
              </a:spcBef>
              <a:buClr>
                <a:schemeClr val="dk1"/>
              </a:buClr>
              <a:buFont typeface="Arial"/>
              <a:buNone/>
            </a:pPr>
            <a:endParaRPr sz="295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42900" marR="0" lvl="0" indent="-154940" algn="l" rtl="0">
              <a:lnSpc>
                <a:spcPct val="90000"/>
              </a:lnSpc>
              <a:spcBef>
                <a:spcPts val="592"/>
              </a:spcBef>
              <a:buClr>
                <a:schemeClr val="dk1"/>
              </a:buClr>
              <a:buFont typeface="Arial"/>
              <a:buNone/>
            </a:pPr>
            <a:endParaRPr sz="2950" b="0" i="0" u="none" strike="noStrike" cap="none" baseline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169</Words>
  <Application>Microsoft Office PowerPoint</Application>
  <PresentationFormat>On-screen Show (4:3)</PresentationFormat>
  <Paragraphs>81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Arial</vt:lpstr>
      <vt:lpstr>Calibri</vt:lpstr>
      <vt:lpstr>Courier New</vt:lpstr>
      <vt:lpstr>Wingdings</vt:lpstr>
      <vt:lpstr>Office Theme</vt:lpstr>
      <vt:lpstr>Introduction to SMARTBoard Basics</vt:lpstr>
      <vt:lpstr>Agenda</vt:lpstr>
      <vt:lpstr>Break Outs</vt:lpstr>
      <vt:lpstr>Smart NoteBook – Karen – Yellow </vt:lpstr>
      <vt:lpstr>Interactive Practice with Games – Greg – Blue </vt:lpstr>
      <vt:lpstr>SMARTBoard Resources – Edan - Pink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Introduction to SMARTBoard Basics</dc:title>
  <dc:creator>Karen Brooks</dc:creator>
  <cp:lastModifiedBy>Karen Brooks</cp:lastModifiedBy>
  <cp:revision>1</cp:revision>
  <dcterms:modified xsi:type="dcterms:W3CDTF">2014-11-04T10:10:13Z</dcterms:modified>
</cp:coreProperties>
</file>